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0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31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298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85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1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32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0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1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9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91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C33D0-4E31-4F92-8E60-91D896F62C25}" type="datetimeFigureOut">
              <a:rPr lang="ru-RU" smtClean="0"/>
              <a:t>19.02.2026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3E779-41AC-41FC-84A6-909928B760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30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0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67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Экран (16:9)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Ульяна</dc:creator>
  <cp:lastModifiedBy>Ульяна</cp:lastModifiedBy>
  <cp:revision>8</cp:revision>
  <dcterms:created xsi:type="dcterms:W3CDTF">2026-02-19T07:51:39Z</dcterms:created>
  <dcterms:modified xsi:type="dcterms:W3CDTF">2026-02-19T09:51:19Z</dcterms:modified>
</cp:coreProperties>
</file>

<file path=docProps/thumbnail.jpeg>
</file>